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2" r:id="rId9"/>
    <p:sldId id="280" r:id="rId10"/>
    <p:sldId id="263" r:id="rId11"/>
    <p:sldId id="277" r:id="rId12"/>
    <p:sldId id="276" r:id="rId13"/>
    <p:sldId id="278" r:id="rId14"/>
    <p:sldId id="281" r:id="rId15"/>
    <p:sldId id="275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4E73-A104-4909-83AD-D7F07B62CB9C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842B-0971-4ABE-8B6F-346F66E04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4E73-A104-4909-83AD-D7F07B62CB9C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842B-0971-4ABE-8B6F-346F66E04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4E73-A104-4909-83AD-D7F07B62CB9C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842B-0971-4ABE-8B6F-346F66E04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4E73-A104-4909-83AD-D7F07B62CB9C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842B-0971-4ABE-8B6F-346F66E04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4E73-A104-4909-83AD-D7F07B62CB9C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842B-0971-4ABE-8B6F-346F66E04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4E73-A104-4909-83AD-D7F07B62CB9C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842B-0971-4ABE-8B6F-346F66E04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4E73-A104-4909-83AD-D7F07B62CB9C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842B-0971-4ABE-8B6F-346F66E04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4E73-A104-4909-83AD-D7F07B62CB9C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842B-0971-4ABE-8B6F-346F66E04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4E73-A104-4909-83AD-D7F07B62CB9C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842B-0971-4ABE-8B6F-346F66E04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4E73-A104-4909-83AD-D7F07B62CB9C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842B-0971-4ABE-8B6F-346F66E04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4E73-A104-4909-83AD-D7F07B62CB9C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842B-0971-4ABE-8B6F-346F66E04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94E73-A104-4909-83AD-D7F07B62CB9C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D842B-0971-4ABE-8B6F-346F66E04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228601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МДОУ ИРМО «</a:t>
            </a:r>
            <a:r>
              <a:rPr lang="ru-RU" sz="2800" b="1" dirty="0" err="1" smtClean="0">
                <a:solidFill>
                  <a:srgbClr val="FF0000"/>
                </a:solidFill>
              </a:rPr>
              <a:t>Хомутовский</a:t>
            </a:r>
            <a:r>
              <a:rPr lang="ru-RU" sz="2800" b="1" dirty="0" smtClean="0">
                <a:solidFill>
                  <a:srgbClr val="FF0000"/>
                </a:solidFill>
              </a:rPr>
              <a:t> детский сад№2»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Конференция </a:t>
            </a:r>
            <a:r>
              <a:rPr lang="ru-RU" sz="2800" b="1" dirty="0" smtClean="0">
                <a:solidFill>
                  <a:srgbClr val="FF0000"/>
                </a:solidFill>
              </a:rPr>
              <a:t>по патриотическому воспитанию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smtClean="0">
                <a:solidFill>
                  <a:srgbClr val="FF0000"/>
                </a:solidFill>
              </a:rPr>
              <a:t>Тема </a:t>
            </a:r>
            <a:r>
              <a:rPr lang="ru-RU" sz="2800" b="1" smtClean="0">
                <a:solidFill>
                  <a:srgbClr val="FF0000"/>
                </a:solidFill>
              </a:rPr>
              <a:t>«Мое </a:t>
            </a:r>
            <a:r>
              <a:rPr lang="ru-RU" sz="2800" b="1" dirty="0" smtClean="0">
                <a:solidFill>
                  <a:srgbClr val="FF0000"/>
                </a:solidFill>
              </a:rPr>
              <a:t>родное село»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3643314"/>
            <a:ext cx="3786214" cy="1995486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Выполнила: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Воспитатель средней группы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Парфенова Евгения Юрьевна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783724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3248"/>
            <a:ext cx="5286380" cy="371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Найди свой дом  </a:t>
            </a:r>
            <a:endParaRPr lang="ru-RU" dirty="0"/>
          </a:p>
        </p:txBody>
      </p:sp>
      <p:pic>
        <p:nvPicPr>
          <p:cNvPr id="4" name="Содержимое 3" descr="IMG_23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71546"/>
            <a:ext cx="3714776" cy="2928957"/>
          </a:xfrm>
        </p:spPr>
      </p:pic>
      <p:pic>
        <p:nvPicPr>
          <p:cNvPr id="5" name="Рисунок 4" descr="IMG_23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928670"/>
            <a:ext cx="4572032" cy="3143272"/>
          </a:xfrm>
          <a:prstGeom prst="rect">
            <a:avLst/>
          </a:prstGeom>
        </p:spPr>
      </p:pic>
      <p:pic>
        <p:nvPicPr>
          <p:cNvPr id="6" name="Рисунок 5" descr="IMG_23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4071918"/>
            <a:ext cx="3143240" cy="2500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3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38600" cy="3028950"/>
          </a:xfrm>
        </p:spPr>
      </p:pic>
      <p:pic>
        <p:nvPicPr>
          <p:cNvPr id="6" name="Содержимое 5" descr="IMG_238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6248" y="0"/>
            <a:ext cx="4038600" cy="3028950"/>
          </a:xfrm>
        </p:spPr>
      </p:pic>
      <p:pic>
        <p:nvPicPr>
          <p:cNvPr id="7" name="Рисунок 6" descr="IMG_23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71810"/>
            <a:ext cx="4000496" cy="3071810"/>
          </a:xfrm>
          <a:prstGeom prst="rect">
            <a:avLst/>
          </a:prstGeom>
        </p:spPr>
      </p:pic>
      <p:pic>
        <p:nvPicPr>
          <p:cNvPr id="8" name="Рисунок 7" descr="IMG_23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3214686"/>
            <a:ext cx="4500594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Итоговое занятие </a:t>
            </a:r>
            <a:endParaRPr lang="ru-RU" dirty="0"/>
          </a:p>
        </p:txBody>
      </p:sp>
      <p:pic>
        <p:nvPicPr>
          <p:cNvPr id="5" name="Содержимое 4" descr="IMG_239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14488"/>
            <a:ext cx="4038600" cy="3929090"/>
          </a:xfrm>
        </p:spPr>
      </p:pic>
      <p:pic>
        <p:nvPicPr>
          <p:cNvPr id="6" name="Содержимое 5" descr="IMG_239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85926"/>
            <a:ext cx="4038600" cy="39290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23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85926"/>
            <a:ext cx="7829576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Прощание с мишкой </a:t>
            </a:r>
            <a:endParaRPr lang="ru-RU" dirty="0"/>
          </a:p>
        </p:txBody>
      </p:sp>
      <p:pic>
        <p:nvPicPr>
          <p:cNvPr id="5" name="Содержимое 4" descr="IMG_239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3050"/>
            <a:ext cx="4038600" cy="4286280"/>
          </a:xfrm>
        </p:spPr>
      </p:pic>
      <p:pic>
        <p:nvPicPr>
          <p:cNvPr id="6" name="Содержимое 5" descr="IMG_238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43050"/>
            <a:ext cx="4038600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 занятия </a:t>
            </a:r>
            <a:endParaRPr lang="ru-RU" dirty="0"/>
          </a:p>
        </p:txBody>
      </p:sp>
      <p:pic>
        <p:nvPicPr>
          <p:cNvPr id="5" name="Содержимое 4" descr="IMG_238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71612"/>
            <a:ext cx="4495800" cy="3806044"/>
          </a:xfrm>
        </p:spPr>
      </p:pic>
      <p:pic>
        <p:nvPicPr>
          <p:cNvPr id="6" name="Содержимое 5" descr="IMG_238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71612"/>
            <a:ext cx="4038600" cy="38060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 </a:t>
            </a:r>
            <a:endParaRPr lang="ru-RU" dirty="0"/>
          </a:p>
        </p:txBody>
      </p:sp>
      <p:pic>
        <p:nvPicPr>
          <p:cNvPr id="4" name="Содержимое 3" descr="Герб Хомутовcкое сельского поселения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814393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Познакомить детей с понятием село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Формировать представление детей о своем селе.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Организационный момент</a:t>
            </a:r>
            <a:endParaRPr lang="ru-RU" dirty="0"/>
          </a:p>
        </p:txBody>
      </p:sp>
      <p:pic>
        <p:nvPicPr>
          <p:cNvPr id="4" name="Содержимое 3" descr="IMG_23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643050"/>
            <a:ext cx="8001055" cy="50435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Рассматривание герба</a:t>
            </a:r>
            <a:endParaRPr lang="ru-RU" dirty="0"/>
          </a:p>
        </p:txBody>
      </p:sp>
      <p:pic>
        <p:nvPicPr>
          <p:cNvPr id="9" name="Содержимое 8" descr="IMG_23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8016" y="1500188"/>
            <a:ext cx="6167967" cy="46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r>
              <a:rPr lang="ru-RU" dirty="0" smtClean="0"/>
              <a:t>Показ села </a:t>
            </a:r>
            <a:endParaRPr lang="ru-RU" dirty="0"/>
          </a:p>
        </p:txBody>
      </p:sp>
      <p:pic>
        <p:nvPicPr>
          <p:cNvPr id="4" name="Содержимое 3" descr="IMG_23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142985"/>
            <a:ext cx="4517507" cy="3286148"/>
          </a:xfrm>
        </p:spPr>
      </p:pic>
      <p:pic>
        <p:nvPicPr>
          <p:cNvPr id="5" name="Рисунок 4" descr="IMG_23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214422"/>
            <a:ext cx="3786182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3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3" y="1600200"/>
            <a:ext cx="7929618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 « кто быстрее соберет картинку герба»</a:t>
            </a:r>
            <a:endParaRPr lang="ru-RU" dirty="0"/>
          </a:p>
        </p:txBody>
      </p:sp>
      <p:pic>
        <p:nvPicPr>
          <p:cNvPr id="6" name="Содержимое 5" descr="IMG_23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5" y="1500175"/>
            <a:ext cx="4572032" cy="4000528"/>
          </a:xfrm>
        </p:spPr>
      </p:pic>
      <p:pic>
        <p:nvPicPr>
          <p:cNvPr id="8" name="Рисунок 7" descr="IMG_23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500174"/>
            <a:ext cx="3643338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3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4038600" cy="4509294"/>
          </a:xfrm>
        </p:spPr>
      </p:pic>
      <p:pic>
        <p:nvPicPr>
          <p:cNvPr id="8" name="Содержимое 7" descr="IMG_236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00174"/>
            <a:ext cx="4038600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60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МДОУ ИРМО «Хомутовский детский сад№2» Конференция по патриотическому воспитанию Тема «Мое родное село»</vt:lpstr>
      <vt:lpstr>Цель </vt:lpstr>
      <vt:lpstr>Задачи </vt:lpstr>
      <vt:lpstr>Организационный момент</vt:lpstr>
      <vt:lpstr>Рассматривание герба</vt:lpstr>
      <vt:lpstr>Показ села </vt:lpstr>
      <vt:lpstr>Слайд 7</vt:lpstr>
      <vt:lpstr>Игра « кто быстрее соберет картинку герба»</vt:lpstr>
      <vt:lpstr>Слайд 9</vt:lpstr>
      <vt:lpstr>Найди свой дом  </vt:lpstr>
      <vt:lpstr>Слайд 11</vt:lpstr>
      <vt:lpstr>Итоговое занятие </vt:lpstr>
      <vt:lpstr>Слайд 13</vt:lpstr>
      <vt:lpstr>Прощание с мишкой </vt:lpstr>
      <vt:lpstr>Конец занятия 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Конференция по патриотическому воспитанию Тема « Мое родное село»</dc:title>
  <dc:creator>User</dc:creator>
  <cp:lastModifiedBy>Admin</cp:lastModifiedBy>
  <cp:revision>17</cp:revision>
  <dcterms:created xsi:type="dcterms:W3CDTF">2015-01-22T10:23:03Z</dcterms:created>
  <dcterms:modified xsi:type="dcterms:W3CDTF">2015-01-23T01:14:55Z</dcterms:modified>
</cp:coreProperties>
</file>